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5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7"/>
    <p:restoredTop sz="94714"/>
  </p:normalViewPr>
  <p:slideViewPr>
    <p:cSldViewPr snapToGrid="0" snapToObjects="1">
      <p:cViewPr varScale="1">
        <p:scale>
          <a:sx n="143" d="100"/>
          <a:sy n="143" d="100"/>
        </p:scale>
        <p:origin x="21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9E28AC-FA23-1C44-A920-0D93D41B5C13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D81672-F0D1-3343-A77B-779DDC620718}">
      <dgm:prSet phldrT="[Text]"/>
      <dgm:spPr/>
      <dgm:t>
        <a:bodyPr/>
        <a:lstStyle/>
        <a:p>
          <a:r>
            <a:rPr lang="en-US" dirty="0" smtClean="0"/>
            <a:t>Server Django</a:t>
          </a:r>
          <a:endParaRPr lang="en-US" dirty="0"/>
        </a:p>
      </dgm:t>
    </dgm:pt>
    <dgm:pt modelId="{EB2EE75F-86E6-454C-A526-1B49997C1477}" type="parTrans" cxnId="{9CD06CFF-EBE4-B143-9309-89B234AEC1C8}">
      <dgm:prSet/>
      <dgm:spPr/>
      <dgm:t>
        <a:bodyPr/>
        <a:lstStyle/>
        <a:p>
          <a:endParaRPr lang="en-US"/>
        </a:p>
      </dgm:t>
    </dgm:pt>
    <dgm:pt modelId="{9946CFF4-3A58-094B-ADF7-8AFAC05383D8}" type="sibTrans" cxnId="{9CD06CFF-EBE4-B143-9309-89B234AEC1C8}">
      <dgm:prSet/>
      <dgm:spPr/>
      <dgm:t>
        <a:bodyPr/>
        <a:lstStyle/>
        <a:p>
          <a:endParaRPr lang="en-US"/>
        </a:p>
      </dgm:t>
    </dgm:pt>
    <dgm:pt modelId="{FE7BCA42-1DCF-344C-8477-77133EABF5E7}">
      <dgm:prSet phldrT="[Text]"/>
      <dgm:spPr/>
      <dgm:t>
        <a:bodyPr/>
        <a:lstStyle/>
        <a:p>
          <a:r>
            <a:rPr lang="en-US" dirty="0" smtClean="0"/>
            <a:t>Android/IOS</a:t>
          </a:r>
          <a:endParaRPr lang="en-US" dirty="0"/>
        </a:p>
      </dgm:t>
    </dgm:pt>
    <dgm:pt modelId="{7FAE380D-0F8A-0042-B861-443F87C1BC27}" type="parTrans" cxnId="{F558C982-3DA0-D245-9C63-8C82FAF128AC}">
      <dgm:prSet/>
      <dgm:spPr/>
      <dgm:t>
        <a:bodyPr/>
        <a:lstStyle/>
        <a:p>
          <a:endParaRPr lang="en-US"/>
        </a:p>
      </dgm:t>
    </dgm:pt>
    <dgm:pt modelId="{85282D55-4C5C-CE49-8F90-20A70FF8F8AA}" type="sibTrans" cxnId="{F558C982-3DA0-D245-9C63-8C82FAF128AC}">
      <dgm:prSet/>
      <dgm:spPr/>
      <dgm:t>
        <a:bodyPr/>
        <a:lstStyle/>
        <a:p>
          <a:endParaRPr lang="en-US"/>
        </a:p>
      </dgm:t>
    </dgm:pt>
    <dgm:pt modelId="{FC963A4A-6C98-1945-9065-FCE4C43FAC41}">
      <dgm:prSet phldrT="[Text]"/>
      <dgm:spPr/>
      <dgm:t>
        <a:bodyPr/>
        <a:lstStyle/>
        <a:p>
          <a:r>
            <a:rPr lang="en-US" dirty="0" smtClean="0"/>
            <a:t>React/Angular</a:t>
          </a:r>
          <a:endParaRPr lang="en-US" dirty="0"/>
        </a:p>
      </dgm:t>
    </dgm:pt>
    <dgm:pt modelId="{BB0A44BA-F5D5-4F4A-A3A8-143EE9BCCFA0}" type="parTrans" cxnId="{9034B984-D680-9449-BB40-B214766810F4}">
      <dgm:prSet/>
      <dgm:spPr/>
      <dgm:t>
        <a:bodyPr/>
        <a:lstStyle/>
        <a:p>
          <a:endParaRPr lang="en-US"/>
        </a:p>
      </dgm:t>
    </dgm:pt>
    <dgm:pt modelId="{D3A8EC09-3D81-3F43-934A-1F3A9EAD9239}" type="sibTrans" cxnId="{9034B984-D680-9449-BB40-B214766810F4}">
      <dgm:prSet/>
      <dgm:spPr/>
      <dgm:t>
        <a:bodyPr/>
        <a:lstStyle/>
        <a:p>
          <a:endParaRPr lang="en-US"/>
        </a:p>
      </dgm:t>
    </dgm:pt>
    <dgm:pt modelId="{39467744-CCB1-574C-BBBC-FCC7154B6392}">
      <dgm:prSet phldrT="[Text]"/>
      <dgm:spPr/>
      <dgm:t>
        <a:bodyPr/>
        <a:lstStyle/>
        <a:p>
          <a:r>
            <a:rPr lang="en-US" dirty="0" smtClean="0"/>
            <a:t>Rendering</a:t>
          </a:r>
          <a:endParaRPr lang="en-US" dirty="0"/>
        </a:p>
      </dgm:t>
    </dgm:pt>
    <dgm:pt modelId="{5687291E-C059-6E41-AAC8-A73644A10972}" type="parTrans" cxnId="{EAA497B3-BA33-7642-8F40-FCA2300746C9}">
      <dgm:prSet/>
      <dgm:spPr/>
      <dgm:t>
        <a:bodyPr/>
        <a:lstStyle/>
        <a:p>
          <a:endParaRPr lang="en-US"/>
        </a:p>
      </dgm:t>
    </dgm:pt>
    <dgm:pt modelId="{A7A03ACA-0D61-7347-84BD-DBA917890368}" type="sibTrans" cxnId="{EAA497B3-BA33-7642-8F40-FCA2300746C9}">
      <dgm:prSet/>
      <dgm:spPr/>
      <dgm:t>
        <a:bodyPr/>
        <a:lstStyle/>
        <a:p>
          <a:endParaRPr lang="en-US"/>
        </a:p>
      </dgm:t>
    </dgm:pt>
    <dgm:pt modelId="{3CEF32DD-AD44-1447-AD2E-770C1F3719E9}" type="pres">
      <dgm:prSet presAssocID="{3A9E28AC-FA23-1C44-A920-0D93D41B5C1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5EE5E7A-1391-DD49-9932-AEACA455861C}" type="pres">
      <dgm:prSet presAssocID="{CED81672-F0D1-3343-A77B-779DDC620718}" presName="hierRoot1" presStyleCnt="0">
        <dgm:presLayoutVars>
          <dgm:hierBranch val="init"/>
        </dgm:presLayoutVars>
      </dgm:prSet>
      <dgm:spPr/>
    </dgm:pt>
    <dgm:pt modelId="{8AD302E7-644E-954E-AEF5-B69B2B7BB727}" type="pres">
      <dgm:prSet presAssocID="{CED81672-F0D1-3343-A77B-779DDC620718}" presName="rootComposite1" presStyleCnt="0"/>
      <dgm:spPr/>
    </dgm:pt>
    <dgm:pt modelId="{3725AE22-900F-9E4F-A1C9-5C9F5587C85A}" type="pres">
      <dgm:prSet presAssocID="{CED81672-F0D1-3343-A77B-779DDC62071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AB22E-B361-FD4E-BEB8-785D8078AEFE}" type="pres">
      <dgm:prSet presAssocID="{CED81672-F0D1-3343-A77B-779DDC620718}" presName="rootConnector1" presStyleLbl="node1" presStyleIdx="0" presStyleCnt="0"/>
      <dgm:spPr/>
      <dgm:t>
        <a:bodyPr/>
        <a:lstStyle/>
        <a:p>
          <a:endParaRPr lang="en-US"/>
        </a:p>
      </dgm:t>
    </dgm:pt>
    <dgm:pt modelId="{27385E2E-80AE-C647-A841-570F915DCA73}" type="pres">
      <dgm:prSet presAssocID="{CED81672-F0D1-3343-A77B-779DDC620718}" presName="hierChild2" presStyleCnt="0"/>
      <dgm:spPr/>
    </dgm:pt>
    <dgm:pt modelId="{002614D6-2127-3D4B-85CA-7D47153A8AFD}" type="pres">
      <dgm:prSet presAssocID="{7FAE380D-0F8A-0042-B861-443F87C1BC27}" presName="Name64" presStyleLbl="parChTrans1D2" presStyleIdx="0" presStyleCnt="3"/>
      <dgm:spPr/>
      <dgm:t>
        <a:bodyPr/>
        <a:lstStyle/>
        <a:p>
          <a:endParaRPr lang="en-US"/>
        </a:p>
      </dgm:t>
    </dgm:pt>
    <dgm:pt modelId="{40FDA745-5BA8-0A47-9313-6BED01D9115B}" type="pres">
      <dgm:prSet presAssocID="{FE7BCA42-1DCF-344C-8477-77133EABF5E7}" presName="hierRoot2" presStyleCnt="0">
        <dgm:presLayoutVars>
          <dgm:hierBranch val="init"/>
        </dgm:presLayoutVars>
      </dgm:prSet>
      <dgm:spPr/>
    </dgm:pt>
    <dgm:pt modelId="{F4CDD7D8-923F-AE40-A5DD-7EFC27147A34}" type="pres">
      <dgm:prSet presAssocID="{FE7BCA42-1DCF-344C-8477-77133EABF5E7}" presName="rootComposite" presStyleCnt="0"/>
      <dgm:spPr/>
    </dgm:pt>
    <dgm:pt modelId="{270C5B6D-46DA-B041-A4F0-6EC8B5623504}" type="pres">
      <dgm:prSet presAssocID="{FE7BCA42-1DCF-344C-8477-77133EABF5E7}" presName="rootText" presStyleLbl="node2" presStyleIdx="0" presStyleCnt="3" custLinFactNeighborY="333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408E79-5393-244D-B7F0-CC0C07BF38A0}" type="pres">
      <dgm:prSet presAssocID="{FE7BCA42-1DCF-344C-8477-77133EABF5E7}" presName="rootConnector" presStyleLbl="node2" presStyleIdx="0" presStyleCnt="3"/>
      <dgm:spPr/>
      <dgm:t>
        <a:bodyPr/>
        <a:lstStyle/>
        <a:p>
          <a:endParaRPr lang="en-US"/>
        </a:p>
      </dgm:t>
    </dgm:pt>
    <dgm:pt modelId="{ED99BD64-9E1B-9145-BAC1-27CC3C4D27FF}" type="pres">
      <dgm:prSet presAssocID="{FE7BCA42-1DCF-344C-8477-77133EABF5E7}" presName="hierChild4" presStyleCnt="0"/>
      <dgm:spPr/>
    </dgm:pt>
    <dgm:pt modelId="{E988C5BE-D857-034B-B16D-A8CC6BFEC71B}" type="pres">
      <dgm:prSet presAssocID="{FE7BCA42-1DCF-344C-8477-77133EABF5E7}" presName="hierChild5" presStyleCnt="0"/>
      <dgm:spPr/>
    </dgm:pt>
    <dgm:pt modelId="{D70759B4-25B4-F340-B6B9-9EA627C0528C}" type="pres">
      <dgm:prSet presAssocID="{BB0A44BA-F5D5-4F4A-A3A8-143EE9BCCFA0}" presName="Name64" presStyleLbl="parChTrans1D2" presStyleIdx="1" presStyleCnt="3"/>
      <dgm:spPr/>
      <dgm:t>
        <a:bodyPr/>
        <a:lstStyle/>
        <a:p>
          <a:endParaRPr lang="en-US"/>
        </a:p>
      </dgm:t>
    </dgm:pt>
    <dgm:pt modelId="{7CC59E36-3F45-EC4E-B8A8-BDCBB8046B5D}" type="pres">
      <dgm:prSet presAssocID="{FC963A4A-6C98-1945-9065-FCE4C43FAC41}" presName="hierRoot2" presStyleCnt="0">
        <dgm:presLayoutVars>
          <dgm:hierBranch val="init"/>
        </dgm:presLayoutVars>
      </dgm:prSet>
      <dgm:spPr/>
    </dgm:pt>
    <dgm:pt modelId="{4AE6F2B2-0AE4-3F47-99B7-8C8C91827F54}" type="pres">
      <dgm:prSet presAssocID="{FC963A4A-6C98-1945-9065-FCE4C43FAC41}" presName="rootComposite" presStyleCnt="0"/>
      <dgm:spPr/>
    </dgm:pt>
    <dgm:pt modelId="{B551064E-44AC-834F-BFA1-C80C69CF9232}" type="pres">
      <dgm:prSet presAssocID="{FC963A4A-6C98-1945-9065-FCE4C43FAC41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34C47A-4C04-0944-8424-4EDCAB272F31}" type="pres">
      <dgm:prSet presAssocID="{FC963A4A-6C98-1945-9065-FCE4C43FAC41}" presName="rootConnector" presStyleLbl="node2" presStyleIdx="1" presStyleCnt="3"/>
      <dgm:spPr/>
      <dgm:t>
        <a:bodyPr/>
        <a:lstStyle/>
        <a:p>
          <a:endParaRPr lang="en-US"/>
        </a:p>
      </dgm:t>
    </dgm:pt>
    <dgm:pt modelId="{EB8AD26A-9F91-B640-A5BF-A0C402FFC465}" type="pres">
      <dgm:prSet presAssocID="{FC963A4A-6C98-1945-9065-FCE4C43FAC41}" presName="hierChild4" presStyleCnt="0"/>
      <dgm:spPr/>
    </dgm:pt>
    <dgm:pt modelId="{C0F33758-8360-9945-BCB6-EA7BFAC09D31}" type="pres">
      <dgm:prSet presAssocID="{FC963A4A-6C98-1945-9065-FCE4C43FAC41}" presName="hierChild5" presStyleCnt="0"/>
      <dgm:spPr/>
    </dgm:pt>
    <dgm:pt modelId="{EA772F94-4621-0E44-8BD4-C488B2D282BC}" type="pres">
      <dgm:prSet presAssocID="{5687291E-C059-6E41-AAC8-A73644A10972}" presName="Name64" presStyleLbl="parChTrans1D2" presStyleIdx="2" presStyleCnt="3"/>
      <dgm:spPr/>
      <dgm:t>
        <a:bodyPr/>
        <a:lstStyle/>
        <a:p>
          <a:endParaRPr lang="en-US"/>
        </a:p>
      </dgm:t>
    </dgm:pt>
    <dgm:pt modelId="{0DC3C46C-7279-2B49-AE12-068C80B52981}" type="pres">
      <dgm:prSet presAssocID="{39467744-CCB1-574C-BBBC-FCC7154B6392}" presName="hierRoot2" presStyleCnt="0">
        <dgm:presLayoutVars>
          <dgm:hierBranch val="init"/>
        </dgm:presLayoutVars>
      </dgm:prSet>
      <dgm:spPr/>
    </dgm:pt>
    <dgm:pt modelId="{68C2A2C6-D56A-094F-8973-0A1B1B013864}" type="pres">
      <dgm:prSet presAssocID="{39467744-CCB1-574C-BBBC-FCC7154B6392}" presName="rootComposite" presStyleCnt="0"/>
      <dgm:spPr/>
    </dgm:pt>
    <dgm:pt modelId="{59862B76-378C-784F-B5A9-C942E023897C}" type="pres">
      <dgm:prSet presAssocID="{39467744-CCB1-574C-BBBC-FCC7154B6392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1AA679-03D0-284E-8A09-973F0B9BBFEB}" type="pres">
      <dgm:prSet presAssocID="{39467744-CCB1-574C-BBBC-FCC7154B6392}" presName="rootConnector" presStyleLbl="node2" presStyleIdx="2" presStyleCnt="3"/>
      <dgm:spPr/>
      <dgm:t>
        <a:bodyPr/>
        <a:lstStyle/>
        <a:p>
          <a:endParaRPr lang="en-US"/>
        </a:p>
      </dgm:t>
    </dgm:pt>
    <dgm:pt modelId="{9FA203FD-B904-3141-8809-6ACBD75EADC8}" type="pres">
      <dgm:prSet presAssocID="{39467744-CCB1-574C-BBBC-FCC7154B6392}" presName="hierChild4" presStyleCnt="0"/>
      <dgm:spPr/>
    </dgm:pt>
    <dgm:pt modelId="{461E2C24-44F2-3549-9378-086590C3F1BE}" type="pres">
      <dgm:prSet presAssocID="{39467744-CCB1-574C-BBBC-FCC7154B6392}" presName="hierChild5" presStyleCnt="0"/>
      <dgm:spPr/>
    </dgm:pt>
    <dgm:pt modelId="{744A41ED-2695-884F-9997-6DE72F98CD31}" type="pres">
      <dgm:prSet presAssocID="{CED81672-F0D1-3343-A77B-779DDC620718}" presName="hierChild3" presStyleCnt="0"/>
      <dgm:spPr/>
    </dgm:pt>
  </dgm:ptLst>
  <dgm:cxnLst>
    <dgm:cxn modelId="{EAA497B3-BA33-7642-8F40-FCA2300746C9}" srcId="{CED81672-F0D1-3343-A77B-779DDC620718}" destId="{39467744-CCB1-574C-BBBC-FCC7154B6392}" srcOrd="2" destOrd="0" parTransId="{5687291E-C059-6E41-AAC8-A73644A10972}" sibTransId="{A7A03ACA-0D61-7347-84BD-DBA917890368}"/>
    <dgm:cxn modelId="{C9DF19AE-1FB0-5642-8099-5EF81E9AC3D6}" type="presOf" srcId="{FC963A4A-6C98-1945-9065-FCE4C43FAC41}" destId="{B551064E-44AC-834F-BFA1-C80C69CF9232}" srcOrd="0" destOrd="0" presId="urn:microsoft.com/office/officeart/2009/3/layout/HorizontalOrganizationChart"/>
    <dgm:cxn modelId="{9CD06CFF-EBE4-B143-9309-89B234AEC1C8}" srcId="{3A9E28AC-FA23-1C44-A920-0D93D41B5C13}" destId="{CED81672-F0D1-3343-A77B-779DDC620718}" srcOrd="0" destOrd="0" parTransId="{EB2EE75F-86E6-454C-A526-1B49997C1477}" sibTransId="{9946CFF4-3A58-094B-ADF7-8AFAC05383D8}"/>
    <dgm:cxn modelId="{41455651-5C6A-C445-8A47-8AAB583F70F4}" type="presOf" srcId="{FC963A4A-6C98-1945-9065-FCE4C43FAC41}" destId="{B634C47A-4C04-0944-8424-4EDCAB272F31}" srcOrd="1" destOrd="0" presId="urn:microsoft.com/office/officeart/2009/3/layout/HorizontalOrganizationChart"/>
    <dgm:cxn modelId="{B123623E-5DF9-8C44-9A4D-C6F095063DCC}" type="presOf" srcId="{CED81672-F0D1-3343-A77B-779DDC620718}" destId="{4F2AB22E-B361-FD4E-BEB8-785D8078AEFE}" srcOrd="1" destOrd="0" presId="urn:microsoft.com/office/officeart/2009/3/layout/HorizontalOrganizationChart"/>
    <dgm:cxn modelId="{1542B8D7-3EA8-BF4A-877A-4EE5B58B081C}" type="presOf" srcId="{3A9E28AC-FA23-1C44-A920-0D93D41B5C13}" destId="{3CEF32DD-AD44-1447-AD2E-770C1F3719E9}" srcOrd="0" destOrd="0" presId="urn:microsoft.com/office/officeart/2009/3/layout/HorizontalOrganizationChart"/>
    <dgm:cxn modelId="{F558C982-3DA0-D245-9C63-8C82FAF128AC}" srcId="{CED81672-F0D1-3343-A77B-779DDC620718}" destId="{FE7BCA42-1DCF-344C-8477-77133EABF5E7}" srcOrd="0" destOrd="0" parTransId="{7FAE380D-0F8A-0042-B861-443F87C1BC27}" sibTransId="{85282D55-4C5C-CE49-8F90-20A70FF8F8AA}"/>
    <dgm:cxn modelId="{E661E95F-3EEA-EC4B-9065-155157AFC426}" type="presOf" srcId="{39467744-CCB1-574C-BBBC-FCC7154B6392}" destId="{59862B76-378C-784F-B5A9-C942E023897C}" srcOrd="0" destOrd="0" presId="urn:microsoft.com/office/officeart/2009/3/layout/HorizontalOrganizationChart"/>
    <dgm:cxn modelId="{6F435711-FEC3-FE47-8925-1EAE7F5BB024}" type="presOf" srcId="{CED81672-F0D1-3343-A77B-779DDC620718}" destId="{3725AE22-900F-9E4F-A1C9-5C9F5587C85A}" srcOrd="0" destOrd="0" presId="urn:microsoft.com/office/officeart/2009/3/layout/HorizontalOrganizationChart"/>
    <dgm:cxn modelId="{43AACD22-BE4B-C04F-9D14-AE7DB44DACA9}" type="presOf" srcId="{7FAE380D-0F8A-0042-B861-443F87C1BC27}" destId="{002614D6-2127-3D4B-85CA-7D47153A8AFD}" srcOrd="0" destOrd="0" presId="urn:microsoft.com/office/officeart/2009/3/layout/HorizontalOrganizationChart"/>
    <dgm:cxn modelId="{A3886528-BB0D-FD47-855D-59576FD57A01}" type="presOf" srcId="{5687291E-C059-6E41-AAC8-A73644A10972}" destId="{EA772F94-4621-0E44-8BD4-C488B2D282BC}" srcOrd="0" destOrd="0" presId="urn:microsoft.com/office/officeart/2009/3/layout/HorizontalOrganizationChart"/>
    <dgm:cxn modelId="{9034B984-D680-9449-BB40-B214766810F4}" srcId="{CED81672-F0D1-3343-A77B-779DDC620718}" destId="{FC963A4A-6C98-1945-9065-FCE4C43FAC41}" srcOrd="1" destOrd="0" parTransId="{BB0A44BA-F5D5-4F4A-A3A8-143EE9BCCFA0}" sibTransId="{D3A8EC09-3D81-3F43-934A-1F3A9EAD9239}"/>
    <dgm:cxn modelId="{52056BC3-D74A-C44E-8DFA-698F8A8A1A1A}" type="presOf" srcId="{FE7BCA42-1DCF-344C-8477-77133EABF5E7}" destId="{270C5B6D-46DA-B041-A4F0-6EC8B5623504}" srcOrd="0" destOrd="0" presId="urn:microsoft.com/office/officeart/2009/3/layout/HorizontalOrganizationChart"/>
    <dgm:cxn modelId="{1C4B9716-FE60-EB42-9B72-916A46240F47}" type="presOf" srcId="{39467744-CCB1-574C-BBBC-FCC7154B6392}" destId="{721AA679-03D0-284E-8A09-973F0B9BBFEB}" srcOrd="1" destOrd="0" presId="urn:microsoft.com/office/officeart/2009/3/layout/HorizontalOrganizationChart"/>
    <dgm:cxn modelId="{BFF16BCD-F0B2-D34D-842C-465DD6B8AB95}" type="presOf" srcId="{BB0A44BA-F5D5-4F4A-A3A8-143EE9BCCFA0}" destId="{D70759B4-25B4-F340-B6B9-9EA627C0528C}" srcOrd="0" destOrd="0" presId="urn:microsoft.com/office/officeart/2009/3/layout/HorizontalOrganizationChart"/>
    <dgm:cxn modelId="{444B42A2-E1CF-6C48-9727-7A12BF57BB29}" type="presOf" srcId="{FE7BCA42-1DCF-344C-8477-77133EABF5E7}" destId="{4A408E79-5393-244D-B7F0-CC0C07BF38A0}" srcOrd="1" destOrd="0" presId="urn:microsoft.com/office/officeart/2009/3/layout/HorizontalOrganizationChart"/>
    <dgm:cxn modelId="{6FEA1E97-A9E1-0E45-9175-D3CA2365B3F4}" type="presParOf" srcId="{3CEF32DD-AD44-1447-AD2E-770C1F3719E9}" destId="{B5EE5E7A-1391-DD49-9932-AEACA455861C}" srcOrd="0" destOrd="0" presId="urn:microsoft.com/office/officeart/2009/3/layout/HorizontalOrganizationChart"/>
    <dgm:cxn modelId="{0989A95A-5907-2F4E-BA36-B8E136B68586}" type="presParOf" srcId="{B5EE5E7A-1391-DD49-9932-AEACA455861C}" destId="{8AD302E7-644E-954E-AEF5-B69B2B7BB727}" srcOrd="0" destOrd="0" presId="urn:microsoft.com/office/officeart/2009/3/layout/HorizontalOrganizationChart"/>
    <dgm:cxn modelId="{636186AE-E6FA-8241-BB2C-398E9E493922}" type="presParOf" srcId="{8AD302E7-644E-954E-AEF5-B69B2B7BB727}" destId="{3725AE22-900F-9E4F-A1C9-5C9F5587C85A}" srcOrd="0" destOrd="0" presId="urn:microsoft.com/office/officeart/2009/3/layout/HorizontalOrganizationChart"/>
    <dgm:cxn modelId="{07A50E96-8475-7146-993C-46810867E01A}" type="presParOf" srcId="{8AD302E7-644E-954E-AEF5-B69B2B7BB727}" destId="{4F2AB22E-B361-FD4E-BEB8-785D8078AEFE}" srcOrd="1" destOrd="0" presId="urn:microsoft.com/office/officeart/2009/3/layout/HorizontalOrganizationChart"/>
    <dgm:cxn modelId="{3D759384-868C-B745-A687-B6CD3A841D44}" type="presParOf" srcId="{B5EE5E7A-1391-DD49-9932-AEACA455861C}" destId="{27385E2E-80AE-C647-A841-570F915DCA73}" srcOrd="1" destOrd="0" presId="urn:microsoft.com/office/officeart/2009/3/layout/HorizontalOrganizationChart"/>
    <dgm:cxn modelId="{40831F28-FC6F-274C-A64C-F3BE50D9F8F4}" type="presParOf" srcId="{27385E2E-80AE-C647-A841-570F915DCA73}" destId="{002614D6-2127-3D4B-85CA-7D47153A8AFD}" srcOrd="0" destOrd="0" presId="urn:microsoft.com/office/officeart/2009/3/layout/HorizontalOrganizationChart"/>
    <dgm:cxn modelId="{C82D09D3-34FB-2D4E-9669-6674B2501543}" type="presParOf" srcId="{27385E2E-80AE-C647-A841-570F915DCA73}" destId="{40FDA745-5BA8-0A47-9313-6BED01D9115B}" srcOrd="1" destOrd="0" presId="urn:microsoft.com/office/officeart/2009/3/layout/HorizontalOrganizationChart"/>
    <dgm:cxn modelId="{0C7B94D3-A45A-5841-A9EE-0F431CC63C33}" type="presParOf" srcId="{40FDA745-5BA8-0A47-9313-6BED01D9115B}" destId="{F4CDD7D8-923F-AE40-A5DD-7EFC27147A34}" srcOrd="0" destOrd="0" presId="urn:microsoft.com/office/officeart/2009/3/layout/HorizontalOrganizationChart"/>
    <dgm:cxn modelId="{5C94421B-3009-B040-B543-B6DED9166FB9}" type="presParOf" srcId="{F4CDD7D8-923F-AE40-A5DD-7EFC27147A34}" destId="{270C5B6D-46DA-B041-A4F0-6EC8B5623504}" srcOrd="0" destOrd="0" presId="urn:microsoft.com/office/officeart/2009/3/layout/HorizontalOrganizationChart"/>
    <dgm:cxn modelId="{99EA6344-1BAC-AA49-B4ED-DB4DB5DBDB52}" type="presParOf" srcId="{F4CDD7D8-923F-AE40-A5DD-7EFC27147A34}" destId="{4A408E79-5393-244D-B7F0-CC0C07BF38A0}" srcOrd="1" destOrd="0" presId="urn:microsoft.com/office/officeart/2009/3/layout/HorizontalOrganizationChart"/>
    <dgm:cxn modelId="{1D2EE9EB-F83B-FB46-9083-095B8BEA21D5}" type="presParOf" srcId="{40FDA745-5BA8-0A47-9313-6BED01D9115B}" destId="{ED99BD64-9E1B-9145-BAC1-27CC3C4D27FF}" srcOrd="1" destOrd="0" presId="urn:microsoft.com/office/officeart/2009/3/layout/HorizontalOrganizationChart"/>
    <dgm:cxn modelId="{B3AC8C49-4DAA-A943-AA55-0DA7BD5AD422}" type="presParOf" srcId="{40FDA745-5BA8-0A47-9313-6BED01D9115B}" destId="{E988C5BE-D857-034B-B16D-A8CC6BFEC71B}" srcOrd="2" destOrd="0" presId="urn:microsoft.com/office/officeart/2009/3/layout/HorizontalOrganizationChart"/>
    <dgm:cxn modelId="{EED652E7-F090-A441-88B5-7E6950129D3C}" type="presParOf" srcId="{27385E2E-80AE-C647-A841-570F915DCA73}" destId="{D70759B4-25B4-F340-B6B9-9EA627C0528C}" srcOrd="2" destOrd="0" presId="urn:microsoft.com/office/officeart/2009/3/layout/HorizontalOrganizationChart"/>
    <dgm:cxn modelId="{47652212-9CDE-5F41-9550-65003A66E38C}" type="presParOf" srcId="{27385E2E-80AE-C647-A841-570F915DCA73}" destId="{7CC59E36-3F45-EC4E-B8A8-BDCBB8046B5D}" srcOrd="3" destOrd="0" presId="urn:microsoft.com/office/officeart/2009/3/layout/HorizontalOrganizationChart"/>
    <dgm:cxn modelId="{348912A6-1B3A-D349-BACD-5ED9C4685CFD}" type="presParOf" srcId="{7CC59E36-3F45-EC4E-B8A8-BDCBB8046B5D}" destId="{4AE6F2B2-0AE4-3F47-99B7-8C8C91827F54}" srcOrd="0" destOrd="0" presId="urn:microsoft.com/office/officeart/2009/3/layout/HorizontalOrganizationChart"/>
    <dgm:cxn modelId="{81A43F8D-0008-964E-A3ED-1B414F352F1F}" type="presParOf" srcId="{4AE6F2B2-0AE4-3F47-99B7-8C8C91827F54}" destId="{B551064E-44AC-834F-BFA1-C80C69CF9232}" srcOrd="0" destOrd="0" presId="urn:microsoft.com/office/officeart/2009/3/layout/HorizontalOrganizationChart"/>
    <dgm:cxn modelId="{BEB67312-9FE2-3041-BF29-3F1DFB6DE908}" type="presParOf" srcId="{4AE6F2B2-0AE4-3F47-99B7-8C8C91827F54}" destId="{B634C47A-4C04-0944-8424-4EDCAB272F31}" srcOrd="1" destOrd="0" presId="urn:microsoft.com/office/officeart/2009/3/layout/HorizontalOrganizationChart"/>
    <dgm:cxn modelId="{C49F13CE-E4F1-D945-9EF9-A10724AD3634}" type="presParOf" srcId="{7CC59E36-3F45-EC4E-B8A8-BDCBB8046B5D}" destId="{EB8AD26A-9F91-B640-A5BF-A0C402FFC465}" srcOrd="1" destOrd="0" presId="urn:microsoft.com/office/officeart/2009/3/layout/HorizontalOrganizationChart"/>
    <dgm:cxn modelId="{C4B77897-4FA2-4749-BFA2-B97D13A10B43}" type="presParOf" srcId="{7CC59E36-3F45-EC4E-B8A8-BDCBB8046B5D}" destId="{C0F33758-8360-9945-BCB6-EA7BFAC09D31}" srcOrd="2" destOrd="0" presId="urn:microsoft.com/office/officeart/2009/3/layout/HorizontalOrganizationChart"/>
    <dgm:cxn modelId="{E1D09509-9741-BC49-86EF-A09A9D0E92A9}" type="presParOf" srcId="{27385E2E-80AE-C647-A841-570F915DCA73}" destId="{EA772F94-4621-0E44-8BD4-C488B2D282BC}" srcOrd="4" destOrd="0" presId="urn:microsoft.com/office/officeart/2009/3/layout/HorizontalOrganizationChart"/>
    <dgm:cxn modelId="{450FD021-D07A-5B47-B523-FD9E000445AC}" type="presParOf" srcId="{27385E2E-80AE-C647-A841-570F915DCA73}" destId="{0DC3C46C-7279-2B49-AE12-068C80B52981}" srcOrd="5" destOrd="0" presId="urn:microsoft.com/office/officeart/2009/3/layout/HorizontalOrganizationChart"/>
    <dgm:cxn modelId="{52016A7C-DD56-CA47-AC13-1CEB1A078702}" type="presParOf" srcId="{0DC3C46C-7279-2B49-AE12-068C80B52981}" destId="{68C2A2C6-D56A-094F-8973-0A1B1B013864}" srcOrd="0" destOrd="0" presId="urn:microsoft.com/office/officeart/2009/3/layout/HorizontalOrganizationChart"/>
    <dgm:cxn modelId="{2D5A97E7-51AA-8440-AFEA-5F35EC4DB241}" type="presParOf" srcId="{68C2A2C6-D56A-094F-8973-0A1B1B013864}" destId="{59862B76-378C-784F-B5A9-C942E023897C}" srcOrd="0" destOrd="0" presId="urn:microsoft.com/office/officeart/2009/3/layout/HorizontalOrganizationChart"/>
    <dgm:cxn modelId="{E02596FE-7B28-EC42-911B-A01350CAB25C}" type="presParOf" srcId="{68C2A2C6-D56A-094F-8973-0A1B1B013864}" destId="{721AA679-03D0-284E-8A09-973F0B9BBFEB}" srcOrd="1" destOrd="0" presId="urn:microsoft.com/office/officeart/2009/3/layout/HorizontalOrganizationChart"/>
    <dgm:cxn modelId="{B7A69009-72F6-FA4E-AA38-D9B434B08FA9}" type="presParOf" srcId="{0DC3C46C-7279-2B49-AE12-068C80B52981}" destId="{9FA203FD-B904-3141-8809-6ACBD75EADC8}" srcOrd="1" destOrd="0" presId="urn:microsoft.com/office/officeart/2009/3/layout/HorizontalOrganizationChart"/>
    <dgm:cxn modelId="{71B49022-370D-DB45-A43D-C883F2D13B31}" type="presParOf" srcId="{0DC3C46C-7279-2B49-AE12-068C80B52981}" destId="{461E2C24-44F2-3549-9378-086590C3F1BE}" srcOrd="2" destOrd="0" presId="urn:microsoft.com/office/officeart/2009/3/layout/HorizontalOrganizationChart"/>
    <dgm:cxn modelId="{94DEB9EA-65FA-5842-8F46-AB460D9A4F49}" type="presParOf" srcId="{B5EE5E7A-1391-DD49-9932-AEACA455861C}" destId="{744A41ED-2695-884F-9997-6DE72F98CD3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870E6D-34CE-9F44-8540-C0781F603065}" type="doc">
      <dgm:prSet loTypeId="urn:microsoft.com/office/officeart/2005/8/layout/bProcess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69752F-215D-C642-8F6F-370222274007}">
      <dgm:prSet phldrT="[Text]"/>
      <dgm:spPr/>
      <dgm:t>
        <a:bodyPr/>
        <a:lstStyle/>
        <a:p>
          <a:r>
            <a:rPr lang="en-US" dirty="0" smtClean="0"/>
            <a:t>Settings</a:t>
          </a:r>
          <a:endParaRPr lang="en-US" dirty="0"/>
        </a:p>
      </dgm:t>
    </dgm:pt>
    <dgm:pt modelId="{E34D6E0F-FC92-C542-A140-B4790C41368A}" type="parTrans" cxnId="{F2F65B61-E864-644E-887D-B10C1958B77C}">
      <dgm:prSet/>
      <dgm:spPr/>
      <dgm:t>
        <a:bodyPr/>
        <a:lstStyle/>
        <a:p>
          <a:endParaRPr lang="en-US"/>
        </a:p>
      </dgm:t>
    </dgm:pt>
    <dgm:pt modelId="{78F793B5-3E12-614E-AA09-2D8A3979238E}" type="sibTrans" cxnId="{F2F65B61-E864-644E-887D-B10C1958B77C}">
      <dgm:prSet/>
      <dgm:spPr/>
      <dgm:t>
        <a:bodyPr/>
        <a:lstStyle/>
        <a:p>
          <a:endParaRPr lang="en-US"/>
        </a:p>
      </dgm:t>
    </dgm:pt>
    <dgm:pt modelId="{A9DA2F40-CFEB-6844-AA81-E720375AE113}">
      <dgm:prSet phldrT="[Text]"/>
      <dgm:spPr/>
      <dgm:t>
        <a:bodyPr/>
        <a:lstStyle/>
        <a:p>
          <a:r>
            <a:rPr lang="en-US" dirty="0" smtClean="0"/>
            <a:t>Models/Forms</a:t>
          </a:r>
          <a:endParaRPr lang="en-US" dirty="0"/>
        </a:p>
      </dgm:t>
    </dgm:pt>
    <dgm:pt modelId="{FCECA87F-0B70-3E4E-A58F-292A2515CAE9}" type="parTrans" cxnId="{39F16AD5-A570-0642-B631-853DB08B3CAF}">
      <dgm:prSet/>
      <dgm:spPr/>
      <dgm:t>
        <a:bodyPr/>
        <a:lstStyle/>
        <a:p>
          <a:endParaRPr lang="en-US"/>
        </a:p>
      </dgm:t>
    </dgm:pt>
    <dgm:pt modelId="{3C841B93-6A15-CB46-901B-E01444A64217}" type="sibTrans" cxnId="{39F16AD5-A570-0642-B631-853DB08B3CAF}">
      <dgm:prSet/>
      <dgm:spPr/>
      <dgm:t>
        <a:bodyPr/>
        <a:lstStyle/>
        <a:p>
          <a:endParaRPr lang="en-US"/>
        </a:p>
      </dgm:t>
    </dgm:pt>
    <dgm:pt modelId="{1810AB4C-6016-8E4F-9BDB-331BEC68138D}">
      <dgm:prSet phldrT="[Text]"/>
      <dgm:spPr/>
      <dgm:t>
        <a:bodyPr/>
        <a:lstStyle/>
        <a:p>
          <a:r>
            <a:rPr lang="en-US" dirty="0" smtClean="0"/>
            <a:t>Views</a:t>
          </a:r>
          <a:endParaRPr lang="en-US" dirty="0"/>
        </a:p>
      </dgm:t>
    </dgm:pt>
    <dgm:pt modelId="{A2C97D56-090F-B64C-9E9C-9C9C006D3B87}" type="parTrans" cxnId="{5ECF0E06-E1EA-F249-BF04-9E13F273A7B8}">
      <dgm:prSet/>
      <dgm:spPr/>
      <dgm:t>
        <a:bodyPr/>
        <a:lstStyle/>
        <a:p>
          <a:endParaRPr lang="en-US"/>
        </a:p>
      </dgm:t>
    </dgm:pt>
    <dgm:pt modelId="{09422557-49B0-F646-BC4D-1A7F656D8AB8}" type="sibTrans" cxnId="{5ECF0E06-E1EA-F249-BF04-9E13F273A7B8}">
      <dgm:prSet/>
      <dgm:spPr/>
      <dgm:t>
        <a:bodyPr/>
        <a:lstStyle/>
        <a:p>
          <a:endParaRPr lang="en-US"/>
        </a:p>
      </dgm:t>
    </dgm:pt>
    <dgm:pt modelId="{E7BBEE54-ACBC-CC49-854A-93F3DF0ADC02}">
      <dgm:prSet phldrT="[Text]"/>
      <dgm:spPr/>
      <dgm:t>
        <a:bodyPr/>
        <a:lstStyle/>
        <a:p>
          <a:r>
            <a:rPr lang="en-US" dirty="0" smtClean="0"/>
            <a:t>URL</a:t>
          </a:r>
          <a:endParaRPr lang="en-US" dirty="0"/>
        </a:p>
      </dgm:t>
    </dgm:pt>
    <dgm:pt modelId="{10D4543A-4B77-BA4E-AFE3-E0119CF6632F}" type="parTrans" cxnId="{7C3FF2D3-0063-1B41-B2E7-DE6C980EF296}">
      <dgm:prSet/>
      <dgm:spPr/>
      <dgm:t>
        <a:bodyPr/>
        <a:lstStyle/>
        <a:p>
          <a:endParaRPr lang="en-US"/>
        </a:p>
      </dgm:t>
    </dgm:pt>
    <dgm:pt modelId="{67F17740-90FF-2F40-878E-6243E2D0F2E7}" type="sibTrans" cxnId="{7C3FF2D3-0063-1B41-B2E7-DE6C980EF296}">
      <dgm:prSet/>
      <dgm:spPr/>
      <dgm:t>
        <a:bodyPr/>
        <a:lstStyle/>
        <a:p>
          <a:endParaRPr lang="en-US"/>
        </a:p>
      </dgm:t>
    </dgm:pt>
    <dgm:pt modelId="{CBAA9989-C6AD-0C4F-8584-771C4E3F44C3}">
      <dgm:prSet phldrT="[Text]"/>
      <dgm:spPr/>
      <dgm:t>
        <a:bodyPr/>
        <a:lstStyle/>
        <a:p>
          <a:r>
            <a:rPr lang="en-US" dirty="0" smtClean="0"/>
            <a:t>Response</a:t>
          </a:r>
          <a:endParaRPr lang="en-US" dirty="0"/>
        </a:p>
      </dgm:t>
    </dgm:pt>
    <dgm:pt modelId="{598C7FD8-738E-584A-8D3B-D8FA5F065639}" type="parTrans" cxnId="{E7A6C318-AC52-4F47-B0DB-4200A7AEE948}">
      <dgm:prSet/>
      <dgm:spPr/>
      <dgm:t>
        <a:bodyPr/>
        <a:lstStyle/>
        <a:p>
          <a:endParaRPr lang="en-US"/>
        </a:p>
      </dgm:t>
    </dgm:pt>
    <dgm:pt modelId="{CA61B79E-7529-FF41-B887-E302CC0AB97F}" type="sibTrans" cxnId="{E7A6C318-AC52-4F47-B0DB-4200A7AEE948}">
      <dgm:prSet/>
      <dgm:spPr/>
      <dgm:t>
        <a:bodyPr/>
        <a:lstStyle/>
        <a:p>
          <a:endParaRPr lang="en-US"/>
        </a:p>
      </dgm:t>
    </dgm:pt>
    <dgm:pt modelId="{4D4D3E9A-A503-7F43-9C6C-8246B6F67A73}" type="pres">
      <dgm:prSet presAssocID="{A7870E6D-34CE-9F44-8540-C0781F60306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F47B23-C284-5C47-AC1B-19A4A79B4C40}" type="pres">
      <dgm:prSet presAssocID="{CF69752F-215D-C642-8F6F-37022227400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56DCD2-D75B-D94B-B93B-A2323D964625}" type="pres">
      <dgm:prSet presAssocID="{78F793B5-3E12-614E-AA09-2D8A3979238E}" presName="sibTrans" presStyleLbl="sibTrans1D1" presStyleIdx="0" presStyleCnt="4"/>
      <dgm:spPr/>
      <dgm:t>
        <a:bodyPr/>
        <a:lstStyle/>
        <a:p>
          <a:endParaRPr lang="en-US"/>
        </a:p>
      </dgm:t>
    </dgm:pt>
    <dgm:pt modelId="{964CB7BE-99A2-564E-9EFD-A4AB0B0C60E2}" type="pres">
      <dgm:prSet presAssocID="{78F793B5-3E12-614E-AA09-2D8A3979238E}" presName="connectorText" presStyleLbl="sibTrans1D1" presStyleIdx="0" presStyleCnt="4"/>
      <dgm:spPr/>
      <dgm:t>
        <a:bodyPr/>
        <a:lstStyle/>
        <a:p>
          <a:endParaRPr lang="en-US"/>
        </a:p>
      </dgm:t>
    </dgm:pt>
    <dgm:pt modelId="{A51A80CC-D919-FD4E-9655-D5C62CC6F50E}" type="pres">
      <dgm:prSet presAssocID="{A9DA2F40-CFEB-6844-AA81-E720375AE11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452070-FED2-084D-B775-D72E10D1D6B1}" type="pres">
      <dgm:prSet presAssocID="{3C841B93-6A15-CB46-901B-E01444A64217}" presName="sibTrans" presStyleLbl="sibTrans1D1" presStyleIdx="1" presStyleCnt="4"/>
      <dgm:spPr/>
      <dgm:t>
        <a:bodyPr/>
        <a:lstStyle/>
        <a:p>
          <a:endParaRPr lang="en-US"/>
        </a:p>
      </dgm:t>
    </dgm:pt>
    <dgm:pt modelId="{FAB6761A-0517-704B-A976-91FC3A6F4201}" type="pres">
      <dgm:prSet presAssocID="{3C841B93-6A15-CB46-901B-E01444A64217}" presName="connectorText" presStyleLbl="sibTrans1D1" presStyleIdx="1" presStyleCnt="4"/>
      <dgm:spPr/>
      <dgm:t>
        <a:bodyPr/>
        <a:lstStyle/>
        <a:p>
          <a:endParaRPr lang="en-US"/>
        </a:p>
      </dgm:t>
    </dgm:pt>
    <dgm:pt modelId="{104E13B7-0679-4E49-BABB-4AA5C436C6F3}" type="pres">
      <dgm:prSet presAssocID="{1810AB4C-6016-8E4F-9BDB-331BEC68138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FB3112-6085-B948-ACDE-07012601A2D2}" type="pres">
      <dgm:prSet presAssocID="{09422557-49B0-F646-BC4D-1A7F656D8AB8}" presName="sibTrans" presStyleLbl="sibTrans1D1" presStyleIdx="2" presStyleCnt="4"/>
      <dgm:spPr/>
      <dgm:t>
        <a:bodyPr/>
        <a:lstStyle/>
        <a:p>
          <a:endParaRPr lang="en-US"/>
        </a:p>
      </dgm:t>
    </dgm:pt>
    <dgm:pt modelId="{F4197C07-C7A7-4145-B412-04EA218B5ECE}" type="pres">
      <dgm:prSet presAssocID="{09422557-49B0-F646-BC4D-1A7F656D8AB8}" presName="connectorText" presStyleLbl="sibTrans1D1" presStyleIdx="2" presStyleCnt="4"/>
      <dgm:spPr/>
      <dgm:t>
        <a:bodyPr/>
        <a:lstStyle/>
        <a:p>
          <a:endParaRPr lang="en-US"/>
        </a:p>
      </dgm:t>
    </dgm:pt>
    <dgm:pt modelId="{44D05C83-26FD-524E-B5B9-C51CFE1ED993}" type="pres">
      <dgm:prSet presAssocID="{E7BBEE54-ACBC-CC49-854A-93F3DF0ADC0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B1DE6D-59E6-9547-8C1B-A52E40EF6922}" type="pres">
      <dgm:prSet presAssocID="{67F17740-90FF-2F40-878E-6243E2D0F2E7}" presName="sibTrans" presStyleLbl="sibTrans1D1" presStyleIdx="3" presStyleCnt="4"/>
      <dgm:spPr/>
      <dgm:t>
        <a:bodyPr/>
        <a:lstStyle/>
        <a:p>
          <a:endParaRPr lang="en-US"/>
        </a:p>
      </dgm:t>
    </dgm:pt>
    <dgm:pt modelId="{643F8D73-303C-8043-9C70-2D17CF6F12E7}" type="pres">
      <dgm:prSet presAssocID="{67F17740-90FF-2F40-878E-6243E2D0F2E7}" presName="connectorText" presStyleLbl="sibTrans1D1" presStyleIdx="3" presStyleCnt="4"/>
      <dgm:spPr/>
      <dgm:t>
        <a:bodyPr/>
        <a:lstStyle/>
        <a:p>
          <a:endParaRPr lang="en-US"/>
        </a:p>
      </dgm:t>
    </dgm:pt>
    <dgm:pt modelId="{510F2A5A-46C7-024D-B8BD-0AD467DBFABA}" type="pres">
      <dgm:prSet presAssocID="{CBAA9989-C6AD-0C4F-8584-771C4E3F44C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6EBA61-A324-1B40-8B96-D6B34F58AFAD}" type="presOf" srcId="{CF69752F-215D-C642-8F6F-370222274007}" destId="{A3F47B23-C284-5C47-AC1B-19A4A79B4C40}" srcOrd="0" destOrd="0" presId="urn:microsoft.com/office/officeart/2005/8/layout/bProcess3"/>
    <dgm:cxn modelId="{DCD9C021-DD79-374B-87C0-5450540047EA}" type="presOf" srcId="{A9DA2F40-CFEB-6844-AA81-E720375AE113}" destId="{A51A80CC-D919-FD4E-9655-D5C62CC6F50E}" srcOrd="0" destOrd="0" presId="urn:microsoft.com/office/officeart/2005/8/layout/bProcess3"/>
    <dgm:cxn modelId="{A71FC4EB-E789-8742-AE2C-4CA2812E79D1}" type="presOf" srcId="{A7870E6D-34CE-9F44-8540-C0781F603065}" destId="{4D4D3E9A-A503-7F43-9C6C-8246B6F67A73}" srcOrd="0" destOrd="0" presId="urn:microsoft.com/office/officeart/2005/8/layout/bProcess3"/>
    <dgm:cxn modelId="{47138B5B-B03E-A742-8810-1A0EA3364D94}" type="presOf" srcId="{CBAA9989-C6AD-0C4F-8584-771C4E3F44C3}" destId="{510F2A5A-46C7-024D-B8BD-0AD467DBFABA}" srcOrd="0" destOrd="0" presId="urn:microsoft.com/office/officeart/2005/8/layout/bProcess3"/>
    <dgm:cxn modelId="{5ECF0E06-E1EA-F249-BF04-9E13F273A7B8}" srcId="{A7870E6D-34CE-9F44-8540-C0781F603065}" destId="{1810AB4C-6016-8E4F-9BDB-331BEC68138D}" srcOrd="2" destOrd="0" parTransId="{A2C97D56-090F-B64C-9E9C-9C9C006D3B87}" sibTransId="{09422557-49B0-F646-BC4D-1A7F656D8AB8}"/>
    <dgm:cxn modelId="{14A25EE7-2E35-D546-A99B-5E633088AC28}" type="presOf" srcId="{09422557-49B0-F646-BC4D-1A7F656D8AB8}" destId="{31FB3112-6085-B948-ACDE-07012601A2D2}" srcOrd="0" destOrd="0" presId="urn:microsoft.com/office/officeart/2005/8/layout/bProcess3"/>
    <dgm:cxn modelId="{52C69459-A30F-D841-831E-D8F133E221C4}" type="presOf" srcId="{67F17740-90FF-2F40-878E-6243E2D0F2E7}" destId="{643F8D73-303C-8043-9C70-2D17CF6F12E7}" srcOrd="1" destOrd="0" presId="urn:microsoft.com/office/officeart/2005/8/layout/bProcess3"/>
    <dgm:cxn modelId="{42236A38-0FAD-9848-9662-883BA48E3617}" type="presOf" srcId="{3C841B93-6A15-CB46-901B-E01444A64217}" destId="{AF452070-FED2-084D-B775-D72E10D1D6B1}" srcOrd="0" destOrd="0" presId="urn:microsoft.com/office/officeart/2005/8/layout/bProcess3"/>
    <dgm:cxn modelId="{7C3FF2D3-0063-1B41-B2E7-DE6C980EF296}" srcId="{A7870E6D-34CE-9F44-8540-C0781F603065}" destId="{E7BBEE54-ACBC-CC49-854A-93F3DF0ADC02}" srcOrd="3" destOrd="0" parTransId="{10D4543A-4B77-BA4E-AFE3-E0119CF6632F}" sibTransId="{67F17740-90FF-2F40-878E-6243E2D0F2E7}"/>
    <dgm:cxn modelId="{09B0200C-E6C9-8845-BB6A-765289F1F8B8}" type="presOf" srcId="{78F793B5-3E12-614E-AA09-2D8A3979238E}" destId="{964CB7BE-99A2-564E-9EFD-A4AB0B0C60E2}" srcOrd="1" destOrd="0" presId="urn:microsoft.com/office/officeart/2005/8/layout/bProcess3"/>
    <dgm:cxn modelId="{CD50A2A1-57CA-E741-AB71-AA4FFC5AAB09}" type="presOf" srcId="{67F17740-90FF-2F40-878E-6243E2D0F2E7}" destId="{26B1DE6D-59E6-9547-8C1B-A52E40EF6922}" srcOrd="0" destOrd="0" presId="urn:microsoft.com/office/officeart/2005/8/layout/bProcess3"/>
    <dgm:cxn modelId="{EDC73ED8-D0DB-A74E-BDE3-2DCB6CBDFB44}" type="presOf" srcId="{78F793B5-3E12-614E-AA09-2D8A3979238E}" destId="{2656DCD2-D75B-D94B-B93B-A2323D964625}" srcOrd="0" destOrd="0" presId="urn:microsoft.com/office/officeart/2005/8/layout/bProcess3"/>
    <dgm:cxn modelId="{39F16AD5-A570-0642-B631-853DB08B3CAF}" srcId="{A7870E6D-34CE-9F44-8540-C0781F603065}" destId="{A9DA2F40-CFEB-6844-AA81-E720375AE113}" srcOrd="1" destOrd="0" parTransId="{FCECA87F-0B70-3E4E-A58F-292A2515CAE9}" sibTransId="{3C841B93-6A15-CB46-901B-E01444A64217}"/>
    <dgm:cxn modelId="{6DDEC113-BF5C-BF42-B10E-F8E8A845F1ED}" type="presOf" srcId="{3C841B93-6A15-CB46-901B-E01444A64217}" destId="{FAB6761A-0517-704B-A976-91FC3A6F4201}" srcOrd="1" destOrd="0" presId="urn:microsoft.com/office/officeart/2005/8/layout/bProcess3"/>
    <dgm:cxn modelId="{64ECAC16-6522-2D48-A1EC-33B8AE1950C5}" type="presOf" srcId="{1810AB4C-6016-8E4F-9BDB-331BEC68138D}" destId="{104E13B7-0679-4E49-BABB-4AA5C436C6F3}" srcOrd="0" destOrd="0" presId="urn:microsoft.com/office/officeart/2005/8/layout/bProcess3"/>
    <dgm:cxn modelId="{F2F65B61-E864-644E-887D-B10C1958B77C}" srcId="{A7870E6D-34CE-9F44-8540-C0781F603065}" destId="{CF69752F-215D-C642-8F6F-370222274007}" srcOrd="0" destOrd="0" parTransId="{E34D6E0F-FC92-C542-A140-B4790C41368A}" sibTransId="{78F793B5-3E12-614E-AA09-2D8A3979238E}"/>
    <dgm:cxn modelId="{51AEE1B6-9EC6-5247-9ED1-D1069855AC21}" type="presOf" srcId="{09422557-49B0-F646-BC4D-1A7F656D8AB8}" destId="{F4197C07-C7A7-4145-B412-04EA218B5ECE}" srcOrd="1" destOrd="0" presId="urn:microsoft.com/office/officeart/2005/8/layout/bProcess3"/>
    <dgm:cxn modelId="{E7A6C318-AC52-4F47-B0DB-4200A7AEE948}" srcId="{A7870E6D-34CE-9F44-8540-C0781F603065}" destId="{CBAA9989-C6AD-0C4F-8584-771C4E3F44C3}" srcOrd="4" destOrd="0" parTransId="{598C7FD8-738E-584A-8D3B-D8FA5F065639}" sibTransId="{CA61B79E-7529-FF41-B887-E302CC0AB97F}"/>
    <dgm:cxn modelId="{7C41562B-B447-254E-B6DB-05194A0352C3}" type="presOf" srcId="{E7BBEE54-ACBC-CC49-854A-93F3DF0ADC02}" destId="{44D05C83-26FD-524E-B5B9-C51CFE1ED993}" srcOrd="0" destOrd="0" presId="urn:microsoft.com/office/officeart/2005/8/layout/bProcess3"/>
    <dgm:cxn modelId="{CB5E8522-68FE-F74C-8C2D-EDA97F931915}" type="presParOf" srcId="{4D4D3E9A-A503-7F43-9C6C-8246B6F67A73}" destId="{A3F47B23-C284-5C47-AC1B-19A4A79B4C40}" srcOrd="0" destOrd="0" presId="urn:microsoft.com/office/officeart/2005/8/layout/bProcess3"/>
    <dgm:cxn modelId="{6233CA27-83AD-004F-B8DF-18F2A59F7E2F}" type="presParOf" srcId="{4D4D3E9A-A503-7F43-9C6C-8246B6F67A73}" destId="{2656DCD2-D75B-D94B-B93B-A2323D964625}" srcOrd="1" destOrd="0" presId="urn:microsoft.com/office/officeart/2005/8/layout/bProcess3"/>
    <dgm:cxn modelId="{8000101C-CE64-B94C-AFD3-04B45506498F}" type="presParOf" srcId="{2656DCD2-D75B-D94B-B93B-A2323D964625}" destId="{964CB7BE-99A2-564E-9EFD-A4AB0B0C60E2}" srcOrd="0" destOrd="0" presId="urn:microsoft.com/office/officeart/2005/8/layout/bProcess3"/>
    <dgm:cxn modelId="{836AC762-BC7F-F74E-B38E-776A5EE41059}" type="presParOf" srcId="{4D4D3E9A-A503-7F43-9C6C-8246B6F67A73}" destId="{A51A80CC-D919-FD4E-9655-D5C62CC6F50E}" srcOrd="2" destOrd="0" presId="urn:microsoft.com/office/officeart/2005/8/layout/bProcess3"/>
    <dgm:cxn modelId="{E253882C-A6AB-8648-B296-0863526F47DA}" type="presParOf" srcId="{4D4D3E9A-A503-7F43-9C6C-8246B6F67A73}" destId="{AF452070-FED2-084D-B775-D72E10D1D6B1}" srcOrd="3" destOrd="0" presId="urn:microsoft.com/office/officeart/2005/8/layout/bProcess3"/>
    <dgm:cxn modelId="{996F83B4-B9EC-2E43-8237-F0E3D3260A9D}" type="presParOf" srcId="{AF452070-FED2-084D-B775-D72E10D1D6B1}" destId="{FAB6761A-0517-704B-A976-91FC3A6F4201}" srcOrd="0" destOrd="0" presId="urn:microsoft.com/office/officeart/2005/8/layout/bProcess3"/>
    <dgm:cxn modelId="{1C3DEF2A-A209-9D44-9101-863FF94D5B69}" type="presParOf" srcId="{4D4D3E9A-A503-7F43-9C6C-8246B6F67A73}" destId="{104E13B7-0679-4E49-BABB-4AA5C436C6F3}" srcOrd="4" destOrd="0" presId="urn:microsoft.com/office/officeart/2005/8/layout/bProcess3"/>
    <dgm:cxn modelId="{CB10B699-E94F-9A4F-A3D7-7403849A6F6C}" type="presParOf" srcId="{4D4D3E9A-A503-7F43-9C6C-8246B6F67A73}" destId="{31FB3112-6085-B948-ACDE-07012601A2D2}" srcOrd="5" destOrd="0" presId="urn:microsoft.com/office/officeart/2005/8/layout/bProcess3"/>
    <dgm:cxn modelId="{B4C1C11C-0784-6F44-9CE4-5BB380B5EBB2}" type="presParOf" srcId="{31FB3112-6085-B948-ACDE-07012601A2D2}" destId="{F4197C07-C7A7-4145-B412-04EA218B5ECE}" srcOrd="0" destOrd="0" presId="urn:microsoft.com/office/officeart/2005/8/layout/bProcess3"/>
    <dgm:cxn modelId="{3DDBA744-4C6B-134E-92D1-F0AEA8F51E42}" type="presParOf" srcId="{4D4D3E9A-A503-7F43-9C6C-8246B6F67A73}" destId="{44D05C83-26FD-524E-B5B9-C51CFE1ED993}" srcOrd="6" destOrd="0" presId="urn:microsoft.com/office/officeart/2005/8/layout/bProcess3"/>
    <dgm:cxn modelId="{6B006C20-E13B-6748-BE08-3503DCE4E52A}" type="presParOf" srcId="{4D4D3E9A-A503-7F43-9C6C-8246B6F67A73}" destId="{26B1DE6D-59E6-9547-8C1B-A52E40EF6922}" srcOrd="7" destOrd="0" presId="urn:microsoft.com/office/officeart/2005/8/layout/bProcess3"/>
    <dgm:cxn modelId="{4FAF498E-2F8A-5E47-BC69-1D2E83E27757}" type="presParOf" srcId="{26B1DE6D-59E6-9547-8C1B-A52E40EF6922}" destId="{643F8D73-303C-8043-9C70-2D17CF6F12E7}" srcOrd="0" destOrd="0" presId="urn:microsoft.com/office/officeart/2005/8/layout/bProcess3"/>
    <dgm:cxn modelId="{7F5D7710-B265-4245-B8C4-1622EC844938}" type="presParOf" srcId="{4D4D3E9A-A503-7F43-9C6C-8246B6F67A73}" destId="{510F2A5A-46C7-024D-B8BD-0AD467DBFABA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72F94-4621-0E44-8BD4-C488B2D282BC}">
      <dsp:nvSpPr>
        <dsp:cNvPr id="0" name=""/>
        <dsp:cNvSpPr/>
      </dsp:nvSpPr>
      <dsp:spPr>
        <a:xfrm>
          <a:off x="3964985" y="1940718"/>
          <a:ext cx="666340" cy="1432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3170" y="0"/>
              </a:lnTo>
              <a:lnTo>
                <a:pt x="333170" y="1432631"/>
              </a:lnTo>
              <a:lnTo>
                <a:pt x="666340" y="1432631"/>
              </a:lnTo>
            </a:path>
          </a:pathLst>
        </a:custGeom>
        <a:noFill/>
        <a:ln w="1270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0759B4-25B4-F340-B6B9-9EA627C0528C}">
      <dsp:nvSpPr>
        <dsp:cNvPr id="0" name=""/>
        <dsp:cNvSpPr/>
      </dsp:nvSpPr>
      <dsp:spPr>
        <a:xfrm>
          <a:off x="3964985" y="1894998"/>
          <a:ext cx="6663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6340" y="45720"/>
              </a:lnTo>
            </a:path>
          </a:pathLst>
        </a:custGeom>
        <a:noFill/>
        <a:ln w="1270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614D6-2127-3D4B-85CA-7D47153A8AFD}">
      <dsp:nvSpPr>
        <dsp:cNvPr id="0" name=""/>
        <dsp:cNvSpPr/>
      </dsp:nvSpPr>
      <dsp:spPr>
        <a:xfrm>
          <a:off x="3964985" y="541956"/>
          <a:ext cx="666340" cy="1398762"/>
        </a:xfrm>
        <a:custGeom>
          <a:avLst/>
          <a:gdLst/>
          <a:ahLst/>
          <a:cxnLst/>
          <a:rect l="0" t="0" r="0" b="0"/>
          <a:pathLst>
            <a:path>
              <a:moveTo>
                <a:pt x="0" y="1398762"/>
              </a:moveTo>
              <a:lnTo>
                <a:pt x="333170" y="1398762"/>
              </a:lnTo>
              <a:lnTo>
                <a:pt x="333170" y="0"/>
              </a:lnTo>
              <a:lnTo>
                <a:pt x="666340" y="0"/>
              </a:lnTo>
            </a:path>
          </a:pathLst>
        </a:custGeom>
        <a:noFill/>
        <a:ln w="1270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5AE22-900F-9E4F-A1C9-5C9F5587C85A}">
      <dsp:nvSpPr>
        <dsp:cNvPr id="0" name=""/>
        <dsp:cNvSpPr/>
      </dsp:nvSpPr>
      <dsp:spPr>
        <a:xfrm>
          <a:off x="633285" y="1432634"/>
          <a:ext cx="3331700" cy="101616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Server Django</a:t>
          </a:r>
          <a:endParaRPr lang="en-US" sz="4000" kern="1200" dirty="0"/>
        </a:p>
      </dsp:txBody>
      <dsp:txXfrm>
        <a:off x="633285" y="1432634"/>
        <a:ext cx="3331700" cy="1016168"/>
      </dsp:txXfrm>
    </dsp:sp>
    <dsp:sp modelId="{270C5B6D-46DA-B041-A4F0-6EC8B5623504}">
      <dsp:nvSpPr>
        <dsp:cNvPr id="0" name=""/>
        <dsp:cNvSpPr/>
      </dsp:nvSpPr>
      <dsp:spPr>
        <a:xfrm>
          <a:off x="4631326" y="33871"/>
          <a:ext cx="3331700" cy="101616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Android/IOS</a:t>
          </a:r>
          <a:endParaRPr lang="en-US" sz="4000" kern="1200" dirty="0"/>
        </a:p>
      </dsp:txBody>
      <dsp:txXfrm>
        <a:off x="4631326" y="33871"/>
        <a:ext cx="3331700" cy="1016168"/>
      </dsp:txXfrm>
    </dsp:sp>
    <dsp:sp modelId="{B551064E-44AC-834F-BFA1-C80C69CF9232}">
      <dsp:nvSpPr>
        <dsp:cNvPr id="0" name=""/>
        <dsp:cNvSpPr/>
      </dsp:nvSpPr>
      <dsp:spPr>
        <a:xfrm>
          <a:off x="4631326" y="1432634"/>
          <a:ext cx="3331700" cy="101616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React/Angular</a:t>
          </a:r>
          <a:endParaRPr lang="en-US" sz="4000" kern="1200" dirty="0"/>
        </a:p>
      </dsp:txBody>
      <dsp:txXfrm>
        <a:off x="4631326" y="1432634"/>
        <a:ext cx="3331700" cy="1016168"/>
      </dsp:txXfrm>
    </dsp:sp>
    <dsp:sp modelId="{59862B76-378C-784F-B5A9-C942E023897C}">
      <dsp:nvSpPr>
        <dsp:cNvPr id="0" name=""/>
        <dsp:cNvSpPr/>
      </dsp:nvSpPr>
      <dsp:spPr>
        <a:xfrm>
          <a:off x="4631326" y="2865265"/>
          <a:ext cx="3331700" cy="101616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Rendering</a:t>
          </a:r>
          <a:endParaRPr lang="en-US" sz="4000" kern="1200" dirty="0"/>
        </a:p>
      </dsp:txBody>
      <dsp:txXfrm>
        <a:off x="4631326" y="2865265"/>
        <a:ext cx="3331700" cy="10161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56DCD2-D75B-D94B-B93B-A2323D964625}">
      <dsp:nvSpPr>
        <dsp:cNvPr id="0" name=""/>
        <dsp:cNvSpPr/>
      </dsp:nvSpPr>
      <dsp:spPr>
        <a:xfrm>
          <a:off x="2485463" y="865518"/>
          <a:ext cx="5399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9955" y="45720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1177" y="908386"/>
        <a:ext cx="28527" cy="5705"/>
      </dsp:txXfrm>
    </dsp:sp>
    <dsp:sp modelId="{A3F47B23-C284-5C47-AC1B-19A4A79B4C40}">
      <dsp:nvSpPr>
        <dsp:cNvPr id="0" name=""/>
        <dsp:cNvSpPr/>
      </dsp:nvSpPr>
      <dsp:spPr>
        <a:xfrm>
          <a:off x="6589" y="167036"/>
          <a:ext cx="2480674" cy="14884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Settings</a:t>
          </a:r>
          <a:endParaRPr lang="en-US" sz="2600" kern="1200" dirty="0"/>
        </a:p>
      </dsp:txBody>
      <dsp:txXfrm>
        <a:off x="6589" y="167036"/>
        <a:ext cx="2480674" cy="1488404"/>
      </dsp:txXfrm>
    </dsp:sp>
    <dsp:sp modelId="{AF452070-FED2-084D-B775-D72E10D1D6B1}">
      <dsp:nvSpPr>
        <dsp:cNvPr id="0" name=""/>
        <dsp:cNvSpPr/>
      </dsp:nvSpPr>
      <dsp:spPr>
        <a:xfrm>
          <a:off x="5536693" y="865518"/>
          <a:ext cx="5399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9955" y="45720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92406" y="908386"/>
        <a:ext cx="28527" cy="5705"/>
      </dsp:txXfrm>
    </dsp:sp>
    <dsp:sp modelId="{A51A80CC-D919-FD4E-9655-D5C62CC6F50E}">
      <dsp:nvSpPr>
        <dsp:cNvPr id="0" name=""/>
        <dsp:cNvSpPr/>
      </dsp:nvSpPr>
      <dsp:spPr>
        <a:xfrm>
          <a:off x="3057818" y="167036"/>
          <a:ext cx="2480674" cy="14884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Models/Forms</a:t>
          </a:r>
          <a:endParaRPr lang="en-US" sz="2600" kern="1200" dirty="0"/>
        </a:p>
      </dsp:txBody>
      <dsp:txXfrm>
        <a:off x="3057818" y="167036"/>
        <a:ext cx="2480674" cy="1488404"/>
      </dsp:txXfrm>
    </dsp:sp>
    <dsp:sp modelId="{31FB3112-6085-B948-ACDE-07012601A2D2}">
      <dsp:nvSpPr>
        <dsp:cNvPr id="0" name=""/>
        <dsp:cNvSpPr/>
      </dsp:nvSpPr>
      <dsp:spPr>
        <a:xfrm>
          <a:off x="1246926" y="1653640"/>
          <a:ext cx="6102458" cy="539955"/>
        </a:xfrm>
        <a:custGeom>
          <a:avLst/>
          <a:gdLst/>
          <a:ahLst/>
          <a:cxnLst/>
          <a:rect l="0" t="0" r="0" b="0"/>
          <a:pathLst>
            <a:path>
              <a:moveTo>
                <a:pt x="6102458" y="0"/>
              </a:moveTo>
              <a:lnTo>
                <a:pt x="6102458" y="287077"/>
              </a:lnTo>
              <a:lnTo>
                <a:pt x="0" y="287077"/>
              </a:lnTo>
              <a:lnTo>
                <a:pt x="0" y="539955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44929" y="1920765"/>
        <a:ext cx="306453" cy="5705"/>
      </dsp:txXfrm>
    </dsp:sp>
    <dsp:sp modelId="{104E13B7-0679-4E49-BABB-4AA5C436C6F3}">
      <dsp:nvSpPr>
        <dsp:cNvPr id="0" name=""/>
        <dsp:cNvSpPr/>
      </dsp:nvSpPr>
      <dsp:spPr>
        <a:xfrm>
          <a:off x="6109048" y="167036"/>
          <a:ext cx="2480674" cy="14884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Views</a:t>
          </a:r>
          <a:endParaRPr lang="en-US" sz="2600" kern="1200" dirty="0"/>
        </a:p>
      </dsp:txBody>
      <dsp:txXfrm>
        <a:off x="6109048" y="167036"/>
        <a:ext cx="2480674" cy="1488404"/>
      </dsp:txXfrm>
    </dsp:sp>
    <dsp:sp modelId="{26B1DE6D-59E6-9547-8C1B-A52E40EF6922}">
      <dsp:nvSpPr>
        <dsp:cNvPr id="0" name=""/>
        <dsp:cNvSpPr/>
      </dsp:nvSpPr>
      <dsp:spPr>
        <a:xfrm>
          <a:off x="2485463" y="2924478"/>
          <a:ext cx="5399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9955" y="45720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1177" y="2967345"/>
        <a:ext cx="28527" cy="5705"/>
      </dsp:txXfrm>
    </dsp:sp>
    <dsp:sp modelId="{44D05C83-26FD-524E-B5B9-C51CFE1ED993}">
      <dsp:nvSpPr>
        <dsp:cNvPr id="0" name=""/>
        <dsp:cNvSpPr/>
      </dsp:nvSpPr>
      <dsp:spPr>
        <a:xfrm>
          <a:off x="6589" y="2225996"/>
          <a:ext cx="2480674" cy="14884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URL</a:t>
          </a:r>
          <a:endParaRPr lang="en-US" sz="2600" kern="1200" dirty="0"/>
        </a:p>
      </dsp:txBody>
      <dsp:txXfrm>
        <a:off x="6589" y="2225996"/>
        <a:ext cx="2480674" cy="1488404"/>
      </dsp:txXfrm>
    </dsp:sp>
    <dsp:sp modelId="{510F2A5A-46C7-024D-B8BD-0AD467DBFABA}">
      <dsp:nvSpPr>
        <dsp:cNvPr id="0" name=""/>
        <dsp:cNvSpPr/>
      </dsp:nvSpPr>
      <dsp:spPr>
        <a:xfrm>
          <a:off x="3057818" y="2225996"/>
          <a:ext cx="2480674" cy="14884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Response</a:t>
          </a:r>
          <a:endParaRPr lang="en-US" sz="2600" kern="1200" dirty="0"/>
        </a:p>
      </dsp:txBody>
      <dsp:txXfrm>
        <a:off x="3057818" y="2225996"/>
        <a:ext cx="2480674" cy="1488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92E39-2B0F-E041-8B5D-56B0CF9EEE35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C6451-9518-E147-BC43-CDE6190DC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40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Django &amp; Bootstrap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introduction by Dario </a:t>
            </a:r>
            <a:r>
              <a:rPr lang="en-US" dirty="0" err="1" smtClean="0"/>
              <a:t>Heinisch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83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6600"/>
          </a:xfrm>
        </p:spPr>
        <p:txBody>
          <a:bodyPr/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3" y="1892488"/>
            <a:ext cx="8596668" cy="3880773"/>
          </a:xfrm>
        </p:spPr>
        <p:txBody>
          <a:bodyPr/>
          <a:lstStyle/>
          <a:p>
            <a:r>
              <a:rPr lang="en-US" dirty="0" smtClean="0"/>
              <a:t>”Attach” a view to an URL</a:t>
            </a:r>
          </a:p>
          <a:p>
            <a:r>
              <a:rPr lang="en-US" dirty="0" smtClean="0"/>
              <a:t>Define </a:t>
            </a:r>
            <a:r>
              <a:rPr lang="en-US" dirty="0" smtClean="0"/>
              <a:t>Parameters; </a:t>
            </a:r>
            <a:r>
              <a:rPr lang="en-US" dirty="0" smtClean="0"/>
              <a:t>int game_id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963" y="3241489"/>
            <a:ext cx="6681409" cy="25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8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242" y="1270000"/>
            <a:ext cx="5746851" cy="477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1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Django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Restframe</a:t>
            </a:r>
            <a:r>
              <a:rPr lang="en-US" dirty="0" smtClean="0"/>
              <a:t>-Work</a:t>
            </a:r>
          </a:p>
          <a:p>
            <a:r>
              <a:rPr lang="en-US" dirty="0" smtClean="0"/>
              <a:t>Django-Cleanup</a:t>
            </a:r>
          </a:p>
          <a:p>
            <a:r>
              <a:rPr lang="en-US" dirty="0" smtClean="0"/>
              <a:t>Django-Polymorphic</a:t>
            </a:r>
          </a:p>
          <a:p>
            <a:r>
              <a:rPr lang="en-US" dirty="0" smtClean="0"/>
              <a:t>Channels</a:t>
            </a:r>
          </a:p>
          <a:p>
            <a:r>
              <a:rPr lang="en-US" dirty="0"/>
              <a:t>C</a:t>
            </a:r>
            <a:r>
              <a:rPr lang="en-US" dirty="0" smtClean="0"/>
              <a:t>elery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26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Django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Framework for perfectionists with a deadline</a:t>
            </a:r>
          </a:p>
          <a:p>
            <a:r>
              <a:rPr lang="en-US" dirty="0" smtClean="0"/>
              <a:t>Open-source &amp; free</a:t>
            </a:r>
          </a:p>
          <a:p>
            <a:r>
              <a:rPr lang="en-US" dirty="0" smtClean="0"/>
              <a:t>Model-View-Template-Architecture</a:t>
            </a:r>
          </a:p>
          <a:p>
            <a:r>
              <a:rPr lang="en-US" dirty="0" smtClean="0"/>
              <a:t>Middleware, Caching, Serialization, Admin-Site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9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Front-End-Library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most stars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Responsive Web Design</a:t>
            </a:r>
          </a:p>
          <a:p>
            <a:r>
              <a:rPr lang="en-US" dirty="0" smtClean="0"/>
              <a:t>Grid System</a:t>
            </a:r>
          </a:p>
        </p:txBody>
      </p:sp>
    </p:spTree>
    <p:extLst>
      <p:ext uri="{BB962C8B-B14F-4D97-AF65-F5344CB8AC3E}">
        <p14:creationId xmlns:p14="http://schemas.microsoft.com/office/powerpoint/2010/main" val="108372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Grid-System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539" y="1549401"/>
            <a:ext cx="7385282" cy="35705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42168" y="533038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dzone.com</a:t>
            </a:r>
            <a:r>
              <a:rPr lang="en-US" sz="800" dirty="0"/>
              <a:t>/articles/working-with-bootstrap-4-grid-system-for-creating</a:t>
            </a:r>
          </a:p>
        </p:txBody>
      </p:sp>
    </p:spTree>
    <p:extLst>
      <p:ext uri="{BB962C8B-B14F-4D97-AF65-F5344CB8AC3E}">
        <p14:creationId xmlns:p14="http://schemas.microsoft.com/office/powerpoint/2010/main" val="40389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Django in Production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7716341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76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Experience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8030290"/>
              </p:ext>
            </p:extLst>
          </p:nvPr>
        </p:nvGraphicFramePr>
        <p:xfrm>
          <a:off x="677863" y="1846731"/>
          <a:ext cx="8596312" cy="2823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/>
                <a:gridCol w="4298156"/>
              </a:tblGrid>
              <a:tr h="419844">
                <a:tc>
                  <a:txBody>
                    <a:bodyPr/>
                    <a:lstStyle/>
                    <a:p>
                      <a:r>
                        <a:rPr lang="en-US" dirty="0" smtClean="0"/>
                        <a:t>Positive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Negative</a:t>
                      </a:r>
                      <a:endParaRPr lang="en-US" dirty="0"/>
                    </a:p>
                  </a:txBody>
                  <a:tcPr/>
                </a:tc>
              </a:tr>
              <a:tr h="724662">
                <a:tc>
                  <a:txBody>
                    <a:bodyPr/>
                    <a:lstStyle/>
                    <a:p>
                      <a:r>
                        <a:rPr lang="en-US" dirty="0" smtClean="0"/>
                        <a:t>Admin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Supporting</a:t>
                      </a:r>
                      <a:r>
                        <a:rPr lang="en-US" baseline="0" dirty="0" smtClean="0"/>
                        <a:t> of early versions slows down development</a:t>
                      </a:r>
                      <a:endParaRPr lang="en-US" dirty="0"/>
                    </a:p>
                  </a:txBody>
                  <a:tcPr/>
                </a:tc>
              </a:tr>
              <a:tr h="419844">
                <a:tc>
                  <a:txBody>
                    <a:bodyPr/>
                    <a:lstStyle/>
                    <a:p>
                      <a:r>
                        <a:rPr lang="en-US" dirty="0" smtClean="0"/>
                        <a:t>Python -&gt;</a:t>
                      </a:r>
                      <a:r>
                        <a:rPr lang="en-US" baseline="0" dirty="0" smtClean="0"/>
                        <a:t> less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Have to understand Django as a whole</a:t>
                      </a:r>
                      <a:endParaRPr lang="en-US" dirty="0"/>
                    </a:p>
                  </a:txBody>
                  <a:tcPr/>
                </a:tc>
              </a:tr>
              <a:tr h="419844">
                <a:tc>
                  <a:txBody>
                    <a:bodyPr/>
                    <a:lstStyle/>
                    <a:p>
                      <a:r>
                        <a:rPr lang="en-US" dirty="0" smtClean="0"/>
                        <a:t>Great Community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9844"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help, as</a:t>
                      </a:r>
                      <a:r>
                        <a:rPr lang="en-US" baseline="0" dirty="0" smtClean="0"/>
                        <a:t> code is short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9844">
                <a:tc>
                  <a:txBody>
                    <a:bodyPr/>
                    <a:lstStyle/>
                    <a:p>
                      <a:r>
                        <a:rPr lang="en-US" dirty="0" smtClean="0"/>
                        <a:t>Rapid</a:t>
                      </a:r>
                      <a:r>
                        <a:rPr lang="en-US" baseline="0" dirty="0" smtClean="0"/>
                        <a:t> development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06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Django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539582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138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610" y="1464467"/>
            <a:ext cx="7380115" cy="435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1267"/>
          </a:xfrm>
        </p:spPr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66716"/>
            <a:ext cx="8596668" cy="3880773"/>
          </a:xfrm>
        </p:spPr>
        <p:txBody>
          <a:bodyPr/>
          <a:lstStyle/>
          <a:p>
            <a:r>
              <a:rPr lang="en-US" dirty="0" smtClean="0"/>
              <a:t>Input: Web request</a:t>
            </a:r>
          </a:p>
          <a:p>
            <a:r>
              <a:rPr lang="en-US" dirty="0" smtClean="0"/>
              <a:t>Output: Web response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58" y="3132667"/>
            <a:ext cx="8126620" cy="1111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58" y="4809067"/>
            <a:ext cx="6408280" cy="10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192</TotalTime>
  <Words>125</Words>
  <Application>Microsoft Macintosh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Trebuchet MS</vt:lpstr>
      <vt:lpstr>Wingdings 3</vt:lpstr>
      <vt:lpstr>Arial</vt:lpstr>
      <vt:lpstr>Facet</vt:lpstr>
      <vt:lpstr>Django &amp; Bootstrap</vt:lpstr>
      <vt:lpstr>Django</vt:lpstr>
      <vt:lpstr>Bootstrap</vt:lpstr>
      <vt:lpstr>Bootstrap Grid-System</vt:lpstr>
      <vt:lpstr>Django in Production</vt:lpstr>
      <vt:lpstr>My Experience</vt:lpstr>
      <vt:lpstr>Django</vt:lpstr>
      <vt:lpstr>Models</vt:lpstr>
      <vt:lpstr>Views</vt:lpstr>
      <vt:lpstr>URL</vt:lpstr>
      <vt:lpstr>Template</vt:lpstr>
      <vt:lpstr>Django Packages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&amp; Bootstrap</dc:title>
  <dc:creator>TU-Pseudonym 7096063361788391</dc:creator>
  <cp:lastModifiedBy>TU-Pseudonym 7096063361788391</cp:lastModifiedBy>
  <cp:revision>12</cp:revision>
  <dcterms:created xsi:type="dcterms:W3CDTF">2018-06-02T13:35:31Z</dcterms:created>
  <dcterms:modified xsi:type="dcterms:W3CDTF">2018-06-07T14:13:59Z</dcterms:modified>
</cp:coreProperties>
</file>